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31EBCA5-0AD3-4824-A92C-05FE09F18030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resentationsoft.about.com/od/moviemaker/a/mov_mak_beg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soft.about.com/od/t/g/timeline.ht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sentationsoft.about.com/od/s/g/storyboard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soft.about.com/od/uvw/g/vid_effects.ht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Rachael </a:t>
            </a:r>
            <a:r>
              <a:rPr lang="en-US" dirty="0" err="1" smtClean="0"/>
              <a:t>Fernandes</a:t>
            </a:r>
            <a:endParaRPr lang="en-US" dirty="0" smtClean="0"/>
          </a:p>
          <a:p>
            <a:r>
              <a:rPr lang="en-US" dirty="0" smtClean="0"/>
              <a:t>Interactive </a:t>
            </a:r>
            <a:r>
              <a:rPr lang="en-US" smtClean="0"/>
              <a:t>tutorial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Windows Movie Maker Tutorial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Titles and credits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2019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685800" y="3048000"/>
            <a:ext cx="1600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371600"/>
            <a:ext cx="28384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>
            <a:off x="4076700" y="43053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95400"/>
            <a:ext cx="35718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57200" y="4114800"/>
            <a:ext cx="21691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can add</a:t>
            </a:r>
          </a:p>
          <a:p>
            <a:r>
              <a:rPr lang="en-US" dirty="0" smtClean="0"/>
              <a:t>a title at the </a:t>
            </a:r>
          </a:p>
          <a:p>
            <a:r>
              <a:rPr lang="en-US" dirty="0" smtClean="0"/>
              <a:t>beginning , before</a:t>
            </a:r>
          </a:p>
          <a:p>
            <a:r>
              <a:rPr lang="en-US" dirty="0" smtClean="0"/>
              <a:t>clips, after clips, or </a:t>
            </a:r>
          </a:p>
          <a:p>
            <a:r>
              <a:rPr lang="en-US" dirty="0" smtClean="0"/>
              <a:t>credits at the end.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4876800"/>
            <a:ext cx="1499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do you</a:t>
            </a:r>
          </a:p>
          <a:p>
            <a:r>
              <a:rPr lang="en-US" dirty="0" smtClean="0"/>
              <a:t>want to add </a:t>
            </a:r>
          </a:p>
          <a:p>
            <a:r>
              <a:rPr lang="en-US" dirty="0" smtClean="0"/>
              <a:t>and where?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 and Save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1" y="2209800"/>
            <a:ext cx="3758406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4800600" y="4648200"/>
            <a:ext cx="1066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86200" y="6019800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 how you want to save the movie.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http://presentationsoft.about.com/od/moviemaker/a/mov_mak_beg.htm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parts?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4724400" cy="29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62000" y="4272677"/>
            <a:ext cx="7239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1.Movie Task View </a:t>
            </a:r>
          </a:p>
          <a:p>
            <a:pPr lvl="1"/>
            <a:r>
              <a:rPr lang="en-US" dirty="0" smtClean="0"/>
              <a:t>Links to the various tasks to create your movie.</a:t>
            </a:r>
          </a:p>
          <a:p>
            <a:r>
              <a:rPr lang="en-US" dirty="0" smtClean="0"/>
              <a:t>2.Collections View </a:t>
            </a:r>
          </a:p>
          <a:p>
            <a:pPr lvl="1"/>
            <a:r>
              <a:rPr lang="en-US" dirty="0" smtClean="0"/>
              <a:t>A list of all imported components for your movie - photos, videos or sounds.</a:t>
            </a:r>
          </a:p>
          <a:p>
            <a:r>
              <a:rPr lang="en-US" dirty="0" smtClean="0"/>
              <a:t>3.The Preview Screen</a:t>
            </a:r>
          </a:p>
          <a:p>
            <a:r>
              <a:rPr lang="en-US" dirty="0" smtClean="0"/>
              <a:t>4.The </a:t>
            </a:r>
            <a:r>
              <a:rPr lang="en-US" dirty="0" smtClean="0">
                <a:hlinkClick r:id="rId3"/>
              </a:rPr>
              <a:t>Timeline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Storyboard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All parts of your movie, whether photos, videos or sounds are dragged to this area.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Started by Importing videos or pictures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7000"/>
            <a:ext cx="22383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667000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>
            <a:off x="1219200" y="3733800"/>
            <a:ext cx="22098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342900" y="4762500"/>
            <a:ext cx="1905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6600" y="5410200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you can import video.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5943600"/>
            <a:ext cx="385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here to insert photos/pictures.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 videos or pictures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1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447800"/>
            <a:ext cx="2438399" cy="285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4114800"/>
            <a:ext cx="336589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 Music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3810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828800"/>
            <a:ext cx="37909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962400"/>
            <a:ext cx="37909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can shorten or move music so the audio clip lines up.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14600"/>
            <a:ext cx="36480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Transitions</a:t>
            </a:r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37909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124200"/>
            <a:ext cx="19526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524000"/>
            <a:ext cx="3505200" cy="25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28600" y="175260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35052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190500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024397"/>
            <a:ext cx="2819400" cy="283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Effects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1" y="2590800"/>
            <a:ext cx="5562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1600200"/>
            <a:ext cx="17794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Video Effects</a:t>
            </a:r>
            <a:r>
              <a:rPr lang="en-US" dirty="0" smtClean="0"/>
              <a:t> can also be added to your movie. </a:t>
            </a:r>
          </a:p>
          <a:p>
            <a:r>
              <a:rPr lang="en-US" dirty="0" smtClean="0"/>
              <a:t>A video effect applies to the picture itself rather than the </a:t>
            </a:r>
          </a:p>
          <a:p>
            <a:r>
              <a:rPr lang="en-US" dirty="0" smtClean="0"/>
              <a:t>change from one picture to another as in a transition.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</TotalTime>
  <Words>202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Windows Movie Maker Tutorial</vt:lpstr>
      <vt:lpstr>Sources:</vt:lpstr>
      <vt:lpstr>What are the parts?</vt:lpstr>
      <vt:lpstr>Getting Started by Importing videos or pictures</vt:lpstr>
      <vt:lpstr>Importing  videos or pictures</vt:lpstr>
      <vt:lpstr>How to Add Music</vt:lpstr>
      <vt:lpstr>You can shorten or move music so the audio clip lines up.</vt:lpstr>
      <vt:lpstr>Adding Transitions</vt:lpstr>
      <vt:lpstr>Video Effects</vt:lpstr>
      <vt:lpstr>Making Titles and credits</vt:lpstr>
      <vt:lpstr>Finish and Save</vt:lpstr>
    </vt:vector>
  </TitlesOfParts>
  <Company>Hillside 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Board</dc:creator>
  <cp:lastModifiedBy>Board</cp:lastModifiedBy>
  <cp:revision>7</cp:revision>
  <dcterms:created xsi:type="dcterms:W3CDTF">2011-03-23T02:00:42Z</dcterms:created>
  <dcterms:modified xsi:type="dcterms:W3CDTF">2011-09-08T02:20:02Z</dcterms:modified>
</cp:coreProperties>
</file>